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70" r:id="rId4"/>
    <p:sldId id="271" r:id="rId5"/>
    <p:sldId id="272" r:id="rId6"/>
    <p:sldId id="273" r:id="rId7"/>
    <p:sldId id="274" r:id="rId8"/>
    <p:sldId id="275" r:id="rId9"/>
    <p:sldId id="276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La ponctuation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supplémentaire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A45A89E-5819-787C-D9A8-5AA4DCA0A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les enfants font du vélo ils pédalent vite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les signes de ponctuation </a:t>
            </a:r>
            <a:br>
              <a:rPr lang="fr-FR" b="1" dirty="0"/>
            </a:br>
            <a:r>
              <a:rPr lang="fr-FR" b="1" dirty="0"/>
              <a:t>manquants pour faire deux phrases.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BDF4ECD-8627-9FC4-BE10-7E80369FED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1CE57CFE-68E9-1B7E-E9DF-B6E8BC74D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b="1" dirty="0">
                <a:solidFill>
                  <a:srgbClr val="FF0000"/>
                </a:solidFill>
              </a:rPr>
              <a:t>L</a:t>
            </a:r>
            <a:r>
              <a:rPr lang="fr-FR" sz="3600" dirty="0"/>
              <a:t>es enfants font du vélo</a:t>
            </a:r>
            <a:r>
              <a:rPr lang="fr-FR" sz="3600" b="1" dirty="0">
                <a:solidFill>
                  <a:srgbClr val="FF0000"/>
                </a:solidFill>
              </a:rPr>
              <a:t>. I</a:t>
            </a:r>
            <a:r>
              <a:rPr lang="fr-FR" sz="3600" dirty="0"/>
              <a:t>ls pédalent vite</a:t>
            </a:r>
            <a:r>
              <a:rPr lang="fr-FR" sz="3600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57B3203-4251-E774-9429-93A8B36026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260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107288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vous dessinez un bonhomme vous ajoutez une maison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les signes de ponctuation </a:t>
            </a:r>
            <a:br>
              <a:rPr lang="fr-FR" b="1" dirty="0"/>
            </a:br>
            <a:r>
              <a:rPr lang="fr-FR" b="1" dirty="0"/>
              <a:t>manquants pour faire deux phrases.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632BCC18-BFA0-3A0B-8B6E-9D6C2A24FC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950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647F2BA-4A5B-13F6-BCBE-177067EFC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107288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b="1" dirty="0">
                <a:solidFill>
                  <a:srgbClr val="FF0000"/>
                </a:solidFill>
              </a:rPr>
              <a:t>V</a:t>
            </a:r>
            <a:r>
              <a:rPr lang="fr-FR" sz="3600" dirty="0"/>
              <a:t>ous dessinez un bonhomme</a:t>
            </a:r>
            <a:r>
              <a:rPr lang="fr-FR" sz="3600" b="1" dirty="0">
                <a:solidFill>
                  <a:srgbClr val="FF0000"/>
                </a:solidFill>
              </a:rPr>
              <a:t>. V</a:t>
            </a:r>
            <a:r>
              <a:rPr lang="fr-FR" sz="3600" dirty="0"/>
              <a:t>ous ajoutez une maison</a:t>
            </a:r>
            <a:r>
              <a:rPr lang="fr-FR" sz="3600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05FB513-F9EC-A037-9D1E-D9B73E96F6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624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 chien creuse un trou il cache son os dedans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les signes de ponctuation </a:t>
            </a:r>
            <a:br>
              <a:rPr lang="fr-FR" b="1" dirty="0"/>
            </a:br>
            <a:r>
              <a:rPr lang="fr-FR" b="1" dirty="0"/>
              <a:t>manquants pour faire deux phrases.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CD667C1F-EF70-B472-D20D-BA50C3D3E7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361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0C430823-F263-9D8C-776F-6ECC7BCD5E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b="1" dirty="0">
                <a:solidFill>
                  <a:srgbClr val="FF0000"/>
                </a:solidFill>
              </a:rPr>
              <a:t>L</a:t>
            </a:r>
            <a:r>
              <a:rPr lang="fr-FR" sz="3600" dirty="0"/>
              <a:t>e chien creuse un trou</a:t>
            </a:r>
            <a:r>
              <a:rPr lang="fr-FR" sz="3600" b="1" dirty="0">
                <a:solidFill>
                  <a:srgbClr val="FF0000"/>
                </a:solidFill>
              </a:rPr>
              <a:t>. I</a:t>
            </a:r>
            <a:r>
              <a:rPr lang="fr-FR" sz="3600" dirty="0"/>
              <a:t>l cache son os dedans</a:t>
            </a:r>
            <a:r>
              <a:rPr lang="fr-FR" sz="3600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E536770-5DC4-7B11-FA41-13EC53F016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393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la girafe est grande elle peut manger les feuilles hautes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les signes de ponctuation </a:t>
            </a:r>
            <a:br>
              <a:rPr lang="fr-FR" b="1" dirty="0"/>
            </a:br>
            <a:r>
              <a:rPr lang="fr-FR" b="1" dirty="0"/>
              <a:t>manquants pour faire deux phrases.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AF45205-6868-8931-F935-005826C0C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240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1B38DCE-0B97-DDD3-5BF4-DE2CF98BAE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b="1" dirty="0">
                <a:solidFill>
                  <a:srgbClr val="FF0000"/>
                </a:solidFill>
              </a:rPr>
              <a:t>L</a:t>
            </a:r>
            <a:r>
              <a:rPr lang="fr-FR" sz="3600" dirty="0"/>
              <a:t>a girafe est grande</a:t>
            </a:r>
            <a:r>
              <a:rPr lang="fr-FR" sz="3600" b="1" dirty="0">
                <a:solidFill>
                  <a:srgbClr val="FF0000"/>
                </a:solidFill>
              </a:rPr>
              <a:t>. E</a:t>
            </a:r>
            <a:r>
              <a:rPr lang="fr-FR" sz="3600" dirty="0"/>
              <a:t>lle peut manger les feuilles hautes</a:t>
            </a:r>
            <a:r>
              <a:rPr lang="fr-FR" sz="3600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6067240-AEEA-E3C5-411F-C6A74EFD82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5047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179</Words>
  <Application>Microsoft Office PowerPoint</Application>
  <PresentationFormat>Grand écran</PresentationFormat>
  <Paragraphs>52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</vt:lpstr>
      <vt:lpstr>Ajoute les signes de ponctuation  manquants pour faire deux phrases.</vt:lpstr>
      <vt:lpstr>Correction</vt:lpstr>
      <vt:lpstr>Ajoute les signes de ponctuation  manquants pour faire deux phrases.</vt:lpstr>
      <vt:lpstr>Correction</vt:lpstr>
      <vt:lpstr>Ajoute les signes de ponctuation  manquants pour faire deux phrases.</vt:lpstr>
      <vt:lpstr>Correction</vt:lpstr>
      <vt:lpstr>Ajoute les signes de ponctuation  manquants pour faire deux phrases.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22</cp:revision>
  <dcterms:created xsi:type="dcterms:W3CDTF">2021-07-17T07:25:24Z</dcterms:created>
  <dcterms:modified xsi:type="dcterms:W3CDTF">2022-08-05T21:20:51Z</dcterms:modified>
</cp:coreProperties>
</file>